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1156EC-6123-46E3-9517-187B8FF60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fr-LU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9E3CD6B-045D-4158-A61A-1A3794754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fr-LU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D7A110-9FF5-4CD0-9E57-27D3C170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9BDF-0D9D-4EED-A305-DB6BC8D46CEA}" type="datetimeFigureOut">
              <a:rPr lang="fr-LU" smtClean="0"/>
              <a:t>15/09/2020</a:t>
            </a:fld>
            <a:endParaRPr lang="fr-L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1C402B-7747-48C5-A603-7B4940FA6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3DC945-7AD7-4558-8F4C-29C350F49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37-D942-43B5-B08E-B45251012E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98697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22ACB5-E1C3-4615-B5CE-E7F6F533D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fr-LU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250F54A-7798-4DDA-9E99-159BF0668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LU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51E55B-2AE6-47D5-B6A4-25BBA2BA5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9BDF-0D9D-4EED-A305-DB6BC8D46CEA}" type="datetimeFigureOut">
              <a:rPr lang="fr-LU" smtClean="0"/>
              <a:t>15/09/2020</a:t>
            </a:fld>
            <a:endParaRPr lang="fr-L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3800D7-0CF9-4127-B4FE-61A97CD46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D00245-C061-4D70-B26E-CEB9B54E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37-D942-43B5-B08E-B45251012E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90464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2B373D3-2284-494E-B709-D84B6C0D0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fr-LU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98835EF-A3E9-4347-809E-DA81E4C36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LU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F75419-F65C-423B-A08E-6A685F38C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9BDF-0D9D-4EED-A305-DB6BC8D46CEA}" type="datetimeFigureOut">
              <a:rPr lang="fr-LU" smtClean="0"/>
              <a:t>15/09/2020</a:t>
            </a:fld>
            <a:endParaRPr lang="fr-L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750149-C70B-4F47-BF44-6225CFDF0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998C6-522A-40F9-959B-EDE9E05C2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37-D942-43B5-B08E-B45251012E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01413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CF86D2-43C7-4051-BF1B-1BF363F81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fr-L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684E17-A8CD-46CF-B4C1-8652CD337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LU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3A9F3D-89BF-4EBD-9BED-258EFE229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9BDF-0D9D-4EED-A305-DB6BC8D46CEA}" type="datetimeFigureOut">
              <a:rPr lang="fr-LU" smtClean="0"/>
              <a:t>15/09/2020</a:t>
            </a:fld>
            <a:endParaRPr lang="fr-L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79E058-397E-4425-BE28-D33FB7AE9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EDFF92-25F1-4EC6-9E84-8046C503D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37-D942-43B5-B08E-B45251012E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426880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C34F77-9F67-4D76-9BB4-5CEF8009C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fr-LU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80BB1B0-10A6-4D39-B871-8C5FF6C39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A9FB24-3F9C-411F-AEF9-07C02B519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9BDF-0D9D-4EED-A305-DB6BC8D46CEA}" type="datetimeFigureOut">
              <a:rPr lang="fr-LU" smtClean="0"/>
              <a:t>15/09/2020</a:t>
            </a:fld>
            <a:endParaRPr lang="fr-L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7C49F3-A87F-477C-A590-409BCF868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0513E2-B427-4C63-A8DF-BB336064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37-D942-43B5-B08E-B45251012E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41374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4631F6-23AB-45DB-9656-8316AFE79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fr-L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2289DF-FC3A-46E5-B0A9-1DE216FDD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LU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8D837EE-022A-4D32-8D4A-D23A36DD6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LU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56B756-BE39-4844-92A4-43E712015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9BDF-0D9D-4EED-A305-DB6BC8D46CEA}" type="datetimeFigureOut">
              <a:rPr lang="fr-LU" smtClean="0"/>
              <a:t>15/09/2020</a:t>
            </a:fld>
            <a:endParaRPr lang="fr-LU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794B37-5E60-4348-9EFB-C1FA4CB3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5F1059F-45FB-4B1A-84A6-BF01B045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37-D942-43B5-B08E-B45251012E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87763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51A9F6-90E0-49F5-8F69-4C9B183B9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fr-LU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3BE036-E68C-4D6D-B70A-9988C6899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449A04-02F3-4F18-97AE-CCB65B59F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LU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248D23F-2D34-4621-AF0E-CD9956A00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DFFA2D2-210E-4255-86A6-007AEFFA49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LU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16783E8-A918-4FE3-8A3B-DF5AAEB47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9BDF-0D9D-4EED-A305-DB6BC8D46CEA}" type="datetimeFigureOut">
              <a:rPr lang="fr-LU" smtClean="0"/>
              <a:t>15/09/2020</a:t>
            </a:fld>
            <a:endParaRPr lang="fr-LU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DA2878E-BEFD-4744-8E7C-5991AFF7F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70FFE2B-231E-48B6-8B3F-E49C7A35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37-D942-43B5-B08E-B45251012E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66531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C7FB8D-F952-43EB-BFE7-C4C15D16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fr-LU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A8B7FEF-8E0B-44A7-94E7-F4F17B9E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9BDF-0D9D-4EED-A305-DB6BC8D46CEA}" type="datetimeFigureOut">
              <a:rPr lang="fr-LU" smtClean="0"/>
              <a:t>15/09/2020</a:t>
            </a:fld>
            <a:endParaRPr lang="fr-LU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F77CD52-D50E-4F70-9446-1D0F97BA8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6387F26-5DF3-420C-8590-8BC30700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37-D942-43B5-B08E-B45251012E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76637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BEBAEC2-111B-4B00-A6C3-2840409FB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9BDF-0D9D-4EED-A305-DB6BC8D46CEA}" type="datetimeFigureOut">
              <a:rPr lang="fr-LU" smtClean="0"/>
              <a:t>15/09/2020</a:t>
            </a:fld>
            <a:endParaRPr lang="fr-LU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1E11B19-0742-4255-BB76-96FB414D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4236076-6C56-41C3-9BCA-3852E9B23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37-D942-43B5-B08E-B45251012E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57883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3C2FD2-266B-4CBF-802E-DF98DEC90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fr-L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BE640F-81A0-486A-83CA-54781534A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LU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9EEE72-CB92-4251-B184-70AB25759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24BB408-4A4D-4EBB-A420-8DE466A4D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9BDF-0D9D-4EED-A305-DB6BC8D46CEA}" type="datetimeFigureOut">
              <a:rPr lang="fr-LU" smtClean="0"/>
              <a:t>15/09/2020</a:t>
            </a:fld>
            <a:endParaRPr lang="fr-LU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CEA9A59-F1B5-4D64-BE8F-EA9250F9F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545665-26AF-48A6-8E03-9E71E1D57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37-D942-43B5-B08E-B45251012E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07305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7FA1F8-B959-4833-94C5-212BE44BE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fr-LU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02D1C32-4FD2-4D85-ACE8-B4CFDB4D1F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LU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DAAE790-46DA-46F6-B6F5-FAF224896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7DE5CE9-C66F-4626-AA6F-1AEEEDE52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9BDF-0D9D-4EED-A305-DB6BC8D46CEA}" type="datetimeFigureOut">
              <a:rPr lang="fr-LU" smtClean="0"/>
              <a:t>15/09/2020</a:t>
            </a:fld>
            <a:endParaRPr lang="fr-LU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04FD5A-A8D3-4CA6-B4ED-C608B4DAB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0A51A6-DBA2-4479-B983-D66A3881F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37-D942-43B5-B08E-B45251012E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94049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3502CDB-DF4A-4FA7-909B-7580FB610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fr-LU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738C92-30DA-4CD9-B3C5-B82370657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LU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B5175F-B505-4B78-9FE9-E58B90C09F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39BDF-0D9D-4EED-A305-DB6BC8D46CEA}" type="datetimeFigureOut">
              <a:rPr lang="fr-LU" smtClean="0"/>
              <a:t>15/09/2020</a:t>
            </a:fld>
            <a:endParaRPr lang="fr-L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7FE346-263B-4361-BAF2-2DAECAE3D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LU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216120-C068-4A09-B874-7B5BB4A2A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8937-D942-43B5-B08E-B45251012E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26504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E23824B-97A4-4A46-BCF2-DF401E4AD731}"/>
              </a:ext>
            </a:extLst>
          </p:cNvPr>
          <p:cNvSpPr/>
          <p:nvPr/>
        </p:nvSpPr>
        <p:spPr>
          <a:xfrm>
            <a:off x="2380014" y="860960"/>
            <a:ext cx="1145969" cy="37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7715178-CC5B-4FDB-B9BE-2302DDCB89AD}"/>
              </a:ext>
            </a:extLst>
          </p:cNvPr>
          <p:cNvSpPr/>
          <p:nvPr/>
        </p:nvSpPr>
        <p:spPr>
          <a:xfrm>
            <a:off x="3951515" y="860960"/>
            <a:ext cx="1145969" cy="37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3E76C5F-6FDC-4EF4-BBD3-1A8685BAC3C3}"/>
              </a:ext>
            </a:extLst>
          </p:cNvPr>
          <p:cNvSpPr/>
          <p:nvPr/>
        </p:nvSpPr>
        <p:spPr>
          <a:xfrm>
            <a:off x="5582392" y="860960"/>
            <a:ext cx="1145969" cy="37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853B8AA-60DF-464A-9BF0-14C5B6C82A5B}"/>
              </a:ext>
            </a:extLst>
          </p:cNvPr>
          <p:cNvSpPr/>
          <p:nvPr/>
        </p:nvSpPr>
        <p:spPr>
          <a:xfrm>
            <a:off x="2380014" y="1975265"/>
            <a:ext cx="1145969" cy="37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D329895-F392-4F5F-A164-96B703C41E5C}"/>
              </a:ext>
            </a:extLst>
          </p:cNvPr>
          <p:cNvSpPr/>
          <p:nvPr/>
        </p:nvSpPr>
        <p:spPr>
          <a:xfrm>
            <a:off x="3951515" y="1975265"/>
            <a:ext cx="1145969" cy="37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4A55843-04F5-46C0-8997-76D12F663507}"/>
              </a:ext>
            </a:extLst>
          </p:cNvPr>
          <p:cNvSpPr/>
          <p:nvPr/>
        </p:nvSpPr>
        <p:spPr>
          <a:xfrm>
            <a:off x="5582392" y="1975265"/>
            <a:ext cx="1145969" cy="37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6446962-20EF-4D06-9E08-B00B5EBFFFB9}"/>
              </a:ext>
            </a:extLst>
          </p:cNvPr>
          <p:cNvSpPr/>
          <p:nvPr/>
        </p:nvSpPr>
        <p:spPr>
          <a:xfrm>
            <a:off x="2380014" y="3059874"/>
            <a:ext cx="1145969" cy="37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29DCE05-6B96-45F1-8833-11D3C7479A59}"/>
              </a:ext>
            </a:extLst>
          </p:cNvPr>
          <p:cNvSpPr/>
          <p:nvPr/>
        </p:nvSpPr>
        <p:spPr>
          <a:xfrm>
            <a:off x="3951515" y="3059874"/>
            <a:ext cx="1145969" cy="37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17594E4E-823E-4274-92C6-0D56E00361BC}"/>
              </a:ext>
            </a:extLst>
          </p:cNvPr>
          <p:cNvSpPr/>
          <p:nvPr/>
        </p:nvSpPr>
        <p:spPr>
          <a:xfrm>
            <a:off x="5582392" y="3059874"/>
            <a:ext cx="1145969" cy="37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2781641-1103-4B96-A589-729F1E065D2C}"/>
              </a:ext>
            </a:extLst>
          </p:cNvPr>
          <p:cNvSpPr/>
          <p:nvPr/>
        </p:nvSpPr>
        <p:spPr>
          <a:xfrm>
            <a:off x="2380014" y="4079172"/>
            <a:ext cx="1145969" cy="37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CF797F2-EA34-4D8B-8D5F-16D1AA68F37F}"/>
              </a:ext>
            </a:extLst>
          </p:cNvPr>
          <p:cNvSpPr/>
          <p:nvPr/>
        </p:nvSpPr>
        <p:spPr>
          <a:xfrm>
            <a:off x="3951515" y="4079172"/>
            <a:ext cx="1145969" cy="37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CD2C79C1-463E-4C81-A6D9-8D5705AC7616}"/>
              </a:ext>
            </a:extLst>
          </p:cNvPr>
          <p:cNvSpPr/>
          <p:nvPr/>
        </p:nvSpPr>
        <p:spPr>
          <a:xfrm>
            <a:off x="5582392" y="4079172"/>
            <a:ext cx="1145969" cy="37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1F357CF-ACF8-4F32-87B1-258DE30D24DF}"/>
              </a:ext>
            </a:extLst>
          </p:cNvPr>
          <p:cNvSpPr/>
          <p:nvPr/>
        </p:nvSpPr>
        <p:spPr>
          <a:xfrm>
            <a:off x="2380014" y="5169722"/>
            <a:ext cx="1145969" cy="37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5BAA275-4C89-4A56-9555-C9BAF3674DA8}"/>
              </a:ext>
            </a:extLst>
          </p:cNvPr>
          <p:cNvSpPr/>
          <p:nvPr/>
        </p:nvSpPr>
        <p:spPr>
          <a:xfrm>
            <a:off x="3951515" y="5169722"/>
            <a:ext cx="1145969" cy="37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58FADAE-1F94-41F8-9F98-D4DE55022D43}"/>
              </a:ext>
            </a:extLst>
          </p:cNvPr>
          <p:cNvSpPr/>
          <p:nvPr/>
        </p:nvSpPr>
        <p:spPr>
          <a:xfrm>
            <a:off x="5582392" y="5169722"/>
            <a:ext cx="1145969" cy="37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B858489-195E-4725-B16A-6344AA829B92}"/>
              </a:ext>
            </a:extLst>
          </p:cNvPr>
          <p:cNvSpPr txBox="1"/>
          <p:nvPr/>
        </p:nvSpPr>
        <p:spPr>
          <a:xfrm>
            <a:off x="2196935" y="264617"/>
            <a:ext cx="4949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/>
              <a:t>Virtrag-Form</a:t>
            </a:r>
            <a:r>
              <a:rPr lang="fr-CH" dirty="0"/>
              <a:t> (max. </a:t>
            </a:r>
            <a:r>
              <a:rPr lang="fr-CH" smtClean="0"/>
              <a:t>17 </a:t>
            </a:r>
            <a:r>
              <a:rPr lang="fr-CH" dirty="0" err="1"/>
              <a:t>Dëscher</a:t>
            </a:r>
            <a:r>
              <a:rPr lang="fr-CH" dirty="0"/>
              <a:t>/</a:t>
            </a:r>
            <a:r>
              <a:rPr lang="fr-CH" dirty="0" err="1"/>
              <a:t>Platzen</a:t>
            </a:r>
            <a:r>
              <a:rPr lang="fr-CH" dirty="0"/>
              <a:t>)</a:t>
            </a:r>
            <a:endParaRPr lang="fr-LU" dirty="0"/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2FA5E713-CA1C-4423-85A6-243A13546E8F}"/>
              </a:ext>
            </a:extLst>
          </p:cNvPr>
          <p:cNvSpPr/>
          <p:nvPr/>
        </p:nvSpPr>
        <p:spPr>
          <a:xfrm>
            <a:off x="2834244" y="1270659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F9228332-44D3-46A2-B732-7B6F3274BFB3}"/>
              </a:ext>
            </a:extLst>
          </p:cNvPr>
          <p:cNvSpPr/>
          <p:nvPr/>
        </p:nvSpPr>
        <p:spPr>
          <a:xfrm>
            <a:off x="4405745" y="1291433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34A8B96D-DF2B-4EF5-8A45-CDDF9BFD40F9}"/>
              </a:ext>
            </a:extLst>
          </p:cNvPr>
          <p:cNvSpPr/>
          <p:nvPr/>
        </p:nvSpPr>
        <p:spPr>
          <a:xfrm>
            <a:off x="6036622" y="1291433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727975FA-A6B1-4A56-ADE5-B5D2C879AF50}"/>
              </a:ext>
            </a:extLst>
          </p:cNvPr>
          <p:cNvSpPr/>
          <p:nvPr/>
        </p:nvSpPr>
        <p:spPr>
          <a:xfrm>
            <a:off x="2834244" y="2407723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25E9A309-B2D9-4A44-89D9-0ED019ACC3E3}"/>
              </a:ext>
            </a:extLst>
          </p:cNvPr>
          <p:cNvSpPr/>
          <p:nvPr/>
        </p:nvSpPr>
        <p:spPr>
          <a:xfrm>
            <a:off x="2834244" y="3489365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4169179D-28F2-4615-BCCC-2487A7FA13B7}"/>
              </a:ext>
            </a:extLst>
          </p:cNvPr>
          <p:cNvSpPr/>
          <p:nvPr/>
        </p:nvSpPr>
        <p:spPr>
          <a:xfrm>
            <a:off x="2834244" y="4510643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97B400E9-F5C4-4C49-9AC0-B3B9DC99964E}"/>
              </a:ext>
            </a:extLst>
          </p:cNvPr>
          <p:cNvSpPr/>
          <p:nvPr/>
        </p:nvSpPr>
        <p:spPr>
          <a:xfrm>
            <a:off x="2831276" y="5597235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5D65A869-828B-4B7A-A31B-454AD7849694}"/>
              </a:ext>
            </a:extLst>
          </p:cNvPr>
          <p:cNvSpPr/>
          <p:nvPr/>
        </p:nvSpPr>
        <p:spPr>
          <a:xfrm>
            <a:off x="4405744" y="2407723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AC3F9F75-4906-4CB1-9582-6F0188786460}"/>
              </a:ext>
            </a:extLst>
          </p:cNvPr>
          <p:cNvSpPr/>
          <p:nvPr/>
        </p:nvSpPr>
        <p:spPr>
          <a:xfrm>
            <a:off x="4405743" y="3485413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FBB046AD-3634-4A7E-859D-CAED3CB61A9F}"/>
              </a:ext>
            </a:extLst>
          </p:cNvPr>
          <p:cNvSpPr/>
          <p:nvPr/>
        </p:nvSpPr>
        <p:spPr>
          <a:xfrm>
            <a:off x="4405742" y="4510643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213B0F2D-76F5-4A70-8B37-DE87BFA57F15}"/>
              </a:ext>
            </a:extLst>
          </p:cNvPr>
          <p:cNvSpPr/>
          <p:nvPr/>
        </p:nvSpPr>
        <p:spPr>
          <a:xfrm>
            <a:off x="4405742" y="5605151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A913880D-6A28-4679-9FC3-7332DD103FEA}"/>
              </a:ext>
            </a:extLst>
          </p:cNvPr>
          <p:cNvSpPr/>
          <p:nvPr/>
        </p:nvSpPr>
        <p:spPr>
          <a:xfrm>
            <a:off x="6036621" y="2416634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A0C8BBE5-F47C-4F6D-97EE-4913CD8B3953}"/>
              </a:ext>
            </a:extLst>
          </p:cNvPr>
          <p:cNvSpPr/>
          <p:nvPr/>
        </p:nvSpPr>
        <p:spPr>
          <a:xfrm>
            <a:off x="6036621" y="3485413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39121ABC-79C1-478E-AC5E-F956F4B9DB7F}"/>
              </a:ext>
            </a:extLst>
          </p:cNvPr>
          <p:cNvSpPr/>
          <p:nvPr/>
        </p:nvSpPr>
        <p:spPr>
          <a:xfrm>
            <a:off x="6036621" y="4506691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3AA7FD8D-85BF-4E2F-AEB9-5FACEBAB54D2}"/>
              </a:ext>
            </a:extLst>
          </p:cNvPr>
          <p:cNvSpPr/>
          <p:nvPr/>
        </p:nvSpPr>
        <p:spPr>
          <a:xfrm>
            <a:off x="6036621" y="5613067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EE55E6B8-216F-4D58-B54F-9F49F5B9F2FF}"/>
              </a:ext>
            </a:extLst>
          </p:cNvPr>
          <p:cNvCxnSpPr/>
          <p:nvPr/>
        </p:nvCxnSpPr>
        <p:spPr>
          <a:xfrm>
            <a:off x="2125683" y="184068"/>
            <a:ext cx="56051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7E2590E9-76AF-45E9-A703-B181831C9A6E}"/>
              </a:ext>
            </a:extLst>
          </p:cNvPr>
          <p:cNvCxnSpPr/>
          <p:nvPr/>
        </p:nvCxnSpPr>
        <p:spPr>
          <a:xfrm>
            <a:off x="7772400" y="290945"/>
            <a:ext cx="653143" cy="6412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hteck 40">
            <a:extLst>
              <a:ext uri="{FF2B5EF4-FFF2-40B4-BE49-F238E27FC236}">
                <a16:creationId xmlns:a16="http://schemas.microsoft.com/office/drawing/2014/main" id="{A590D7A9-D916-41D4-941B-DC0BCC6A83FD}"/>
              </a:ext>
            </a:extLst>
          </p:cNvPr>
          <p:cNvSpPr/>
          <p:nvPr/>
        </p:nvSpPr>
        <p:spPr>
          <a:xfrm>
            <a:off x="3951515" y="6073235"/>
            <a:ext cx="1145969" cy="37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2F28CB36-466B-435A-8126-2A6E5E460FBB}"/>
              </a:ext>
            </a:extLst>
          </p:cNvPr>
          <p:cNvSpPr/>
          <p:nvPr/>
        </p:nvSpPr>
        <p:spPr>
          <a:xfrm>
            <a:off x="5582392" y="6073235"/>
            <a:ext cx="1145969" cy="37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9215732E-749C-453F-9B91-F354C9A5C029}"/>
              </a:ext>
            </a:extLst>
          </p:cNvPr>
          <p:cNvSpPr/>
          <p:nvPr/>
        </p:nvSpPr>
        <p:spPr>
          <a:xfrm>
            <a:off x="4405742" y="6508664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6CF1D9CC-4931-4329-8052-B3E7F8873C2F}"/>
              </a:ext>
            </a:extLst>
          </p:cNvPr>
          <p:cNvSpPr/>
          <p:nvPr/>
        </p:nvSpPr>
        <p:spPr>
          <a:xfrm>
            <a:off x="6036621" y="6516580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27604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E23824B-97A4-4A46-BCF2-DF401E4AD731}"/>
              </a:ext>
            </a:extLst>
          </p:cNvPr>
          <p:cNvSpPr/>
          <p:nvPr/>
        </p:nvSpPr>
        <p:spPr>
          <a:xfrm rot="5400000">
            <a:off x="2581445" y="1313214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7715178-CC5B-4FDB-B9BE-2302DDCB89AD}"/>
              </a:ext>
            </a:extLst>
          </p:cNvPr>
          <p:cNvSpPr/>
          <p:nvPr/>
        </p:nvSpPr>
        <p:spPr>
          <a:xfrm>
            <a:off x="3470112" y="1096682"/>
            <a:ext cx="821439" cy="317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3E76C5F-6FDC-4EF4-BBD3-1A8685BAC3C3}"/>
              </a:ext>
            </a:extLst>
          </p:cNvPr>
          <p:cNvSpPr/>
          <p:nvPr/>
        </p:nvSpPr>
        <p:spPr>
          <a:xfrm>
            <a:off x="4587355" y="1086592"/>
            <a:ext cx="889756" cy="317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B858489-195E-4725-B16A-6344AA829B92}"/>
              </a:ext>
            </a:extLst>
          </p:cNvPr>
          <p:cNvSpPr txBox="1"/>
          <p:nvPr/>
        </p:nvSpPr>
        <p:spPr>
          <a:xfrm>
            <a:off x="3120784" y="344186"/>
            <a:ext cx="437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O-</a:t>
            </a:r>
            <a:r>
              <a:rPr lang="fr-CH" dirty="0" err="1"/>
              <a:t>Form</a:t>
            </a:r>
            <a:r>
              <a:rPr lang="fr-CH" dirty="0"/>
              <a:t> (max 16 </a:t>
            </a:r>
            <a:r>
              <a:rPr lang="fr-CH" dirty="0" err="1"/>
              <a:t>Dëscher</a:t>
            </a:r>
            <a:r>
              <a:rPr lang="fr-CH" dirty="0"/>
              <a:t>/</a:t>
            </a:r>
            <a:r>
              <a:rPr lang="fr-CH" dirty="0" err="1"/>
              <a:t>Platzen</a:t>
            </a:r>
            <a:r>
              <a:rPr lang="fr-CH" dirty="0"/>
              <a:t>)</a:t>
            </a:r>
            <a:endParaRPr lang="fr-LU" dirty="0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B031BDC6-A6A4-4912-9F12-171F690B2EB9}"/>
              </a:ext>
            </a:extLst>
          </p:cNvPr>
          <p:cNvSpPr/>
          <p:nvPr/>
        </p:nvSpPr>
        <p:spPr>
          <a:xfrm rot="5400000">
            <a:off x="2581445" y="2243448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A130B7B-C62E-486F-A57E-3C3C8A452BE5}"/>
              </a:ext>
            </a:extLst>
          </p:cNvPr>
          <p:cNvSpPr/>
          <p:nvPr/>
        </p:nvSpPr>
        <p:spPr>
          <a:xfrm rot="5400000">
            <a:off x="2581445" y="3173682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935315A7-F7BB-4825-BB32-7CE60ECEA214}"/>
              </a:ext>
            </a:extLst>
          </p:cNvPr>
          <p:cNvSpPr/>
          <p:nvPr/>
        </p:nvSpPr>
        <p:spPr>
          <a:xfrm rot="5400000">
            <a:off x="2581445" y="4103916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722A3A3-C50C-4ED5-BFCA-9AB1415AB8E0}"/>
              </a:ext>
            </a:extLst>
          </p:cNvPr>
          <p:cNvSpPr/>
          <p:nvPr/>
        </p:nvSpPr>
        <p:spPr>
          <a:xfrm rot="5400000">
            <a:off x="2581445" y="5034151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0A88BE2-ED12-47FA-9899-8B7BD50C957B}"/>
              </a:ext>
            </a:extLst>
          </p:cNvPr>
          <p:cNvSpPr/>
          <p:nvPr/>
        </p:nvSpPr>
        <p:spPr>
          <a:xfrm rot="5400000">
            <a:off x="2581445" y="5964385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487B3BF8-AF1F-4000-BC6C-039995D3F27F}"/>
              </a:ext>
            </a:extLst>
          </p:cNvPr>
          <p:cNvSpPr/>
          <p:nvPr/>
        </p:nvSpPr>
        <p:spPr>
          <a:xfrm>
            <a:off x="3470112" y="6188828"/>
            <a:ext cx="821439" cy="317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B1017527-084D-4369-BBAF-97918F5BA2E3}"/>
              </a:ext>
            </a:extLst>
          </p:cNvPr>
          <p:cNvSpPr/>
          <p:nvPr/>
        </p:nvSpPr>
        <p:spPr>
          <a:xfrm>
            <a:off x="4587355" y="6178738"/>
            <a:ext cx="889756" cy="317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6E016B1F-5F70-49B3-BA47-FA8D1E33727E}"/>
              </a:ext>
            </a:extLst>
          </p:cNvPr>
          <p:cNvSpPr/>
          <p:nvPr/>
        </p:nvSpPr>
        <p:spPr>
          <a:xfrm rot="5400000">
            <a:off x="5556661" y="1323304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A749213-6A08-49A8-BAD9-669E4AEB58BB}"/>
              </a:ext>
            </a:extLst>
          </p:cNvPr>
          <p:cNvSpPr/>
          <p:nvPr/>
        </p:nvSpPr>
        <p:spPr>
          <a:xfrm rot="5400000">
            <a:off x="5556661" y="2253538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040BB1F6-E985-47EB-81A7-1287E01465E1}"/>
              </a:ext>
            </a:extLst>
          </p:cNvPr>
          <p:cNvSpPr/>
          <p:nvPr/>
        </p:nvSpPr>
        <p:spPr>
          <a:xfrm rot="5400000">
            <a:off x="5556661" y="3183772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14A600EF-04A9-4E5A-809A-0D654729B5F9}"/>
              </a:ext>
            </a:extLst>
          </p:cNvPr>
          <p:cNvSpPr/>
          <p:nvPr/>
        </p:nvSpPr>
        <p:spPr>
          <a:xfrm rot="5400000">
            <a:off x="5556661" y="4114006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52C71DDF-FF8B-43D1-9183-5374ECBEC954}"/>
              </a:ext>
            </a:extLst>
          </p:cNvPr>
          <p:cNvSpPr/>
          <p:nvPr/>
        </p:nvSpPr>
        <p:spPr>
          <a:xfrm rot="5400000">
            <a:off x="5556661" y="5044241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6A4060FB-505C-451D-9B30-63030E581871}"/>
              </a:ext>
            </a:extLst>
          </p:cNvPr>
          <p:cNvSpPr/>
          <p:nvPr/>
        </p:nvSpPr>
        <p:spPr>
          <a:xfrm rot="5400000">
            <a:off x="5556661" y="5974475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B06A3AEA-11F5-47B0-A1EC-E6B67541FB3D}"/>
              </a:ext>
            </a:extLst>
          </p:cNvPr>
          <p:cNvSpPr/>
          <p:nvPr/>
        </p:nvSpPr>
        <p:spPr>
          <a:xfrm>
            <a:off x="3762077" y="926276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42" name="Rechteck: abgerundete Ecken 41">
            <a:extLst>
              <a:ext uri="{FF2B5EF4-FFF2-40B4-BE49-F238E27FC236}">
                <a16:creationId xmlns:a16="http://schemas.microsoft.com/office/drawing/2014/main" id="{5F43247E-B39F-4734-9180-AE21011AAB89}"/>
              </a:ext>
            </a:extLst>
          </p:cNvPr>
          <p:cNvSpPr/>
          <p:nvPr/>
        </p:nvSpPr>
        <p:spPr>
          <a:xfrm>
            <a:off x="4913479" y="926276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3E358EEA-C877-46A3-9220-07F3551DA842}"/>
              </a:ext>
            </a:extLst>
          </p:cNvPr>
          <p:cNvSpPr/>
          <p:nvPr/>
        </p:nvSpPr>
        <p:spPr>
          <a:xfrm>
            <a:off x="3762077" y="6561117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60A7CEA9-7B69-47E7-B189-327E0FAFCE82}"/>
              </a:ext>
            </a:extLst>
          </p:cNvPr>
          <p:cNvSpPr/>
          <p:nvPr/>
        </p:nvSpPr>
        <p:spPr>
          <a:xfrm>
            <a:off x="4913479" y="6561117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72CB214E-7DE6-41AF-AF02-547376B218FE}"/>
              </a:ext>
            </a:extLst>
          </p:cNvPr>
          <p:cNvSpPr/>
          <p:nvPr/>
        </p:nvSpPr>
        <p:spPr>
          <a:xfrm rot="5400000">
            <a:off x="2561667" y="1466805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FC6103BB-44CB-4851-AC5C-87345B04FB3F}"/>
              </a:ext>
            </a:extLst>
          </p:cNvPr>
          <p:cNvSpPr/>
          <p:nvPr/>
        </p:nvSpPr>
        <p:spPr>
          <a:xfrm rot="5400000">
            <a:off x="2561666" y="2353490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10DD078F-BEE8-40AC-A888-71D86F738B2F}"/>
              </a:ext>
            </a:extLst>
          </p:cNvPr>
          <p:cNvSpPr/>
          <p:nvPr/>
        </p:nvSpPr>
        <p:spPr>
          <a:xfrm rot="5400000">
            <a:off x="2561665" y="3283724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AD6F430F-E232-423B-A792-65CBEF06D044}"/>
              </a:ext>
            </a:extLst>
          </p:cNvPr>
          <p:cNvSpPr/>
          <p:nvPr/>
        </p:nvSpPr>
        <p:spPr>
          <a:xfrm rot="5400000">
            <a:off x="2549342" y="4213958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D02A669E-F88D-4622-91EB-199DA3C5AE77}"/>
              </a:ext>
            </a:extLst>
          </p:cNvPr>
          <p:cNvSpPr/>
          <p:nvPr/>
        </p:nvSpPr>
        <p:spPr>
          <a:xfrm rot="5400000">
            <a:off x="2566671" y="5111735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6E3AC38F-37DD-4075-B153-CD1F3CE4C1F6}"/>
              </a:ext>
            </a:extLst>
          </p:cNvPr>
          <p:cNvSpPr/>
          <p:nvPr/>
        </p:nvSpPr>
        <p:spPr>
          <a:xfrm rot="5400000">
            <a:off x="2554348" y="6064337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09B8F0D7-F4E5-4DF0-9486-BA0E0EF05D1F}"/>
              </a:ext>
            </a:extLst>
          </p:cNvPr>
          <p:cNvSpPr/>
          <p:nvPr/>
        </p:nvSpPr>
        <p:spPr>
          <a:xfrm rot="5400000">
            <a:off x="6116347" y="1466805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E39A27B7-479F-4CE7-A097-C0B0F5870828}"/>
              </a:ext>
            </a:extLst>
          </p:cNvPr>
          <p:cNvSpPr/>
          <p:nvPr/>
        </p:nvSpPr>
        <p:spPr>
          <a:xfrm rot="5400000">
            <a:off x="6116347" y="2395251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E2B3055A-25C1-42AE-8A84-C1AB3330E573}"/>
              </a:ext>
            </a:extLst>
          </p:cNvPr>
          <p:cNvSpPr/>
          <p:nvPr/>
        </p:nvSpPr>
        <p:spPr>
          <a:xfrm rot="5400000">
            <a:off x="6116346" y="3270968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0CD120F9-5741-42C7-87C5-77D22FFBA322}"/>
              </a:ext>
            </a:extLst>
          </p:cNvPr>
          <p:cNvSpPr/>
          <p:nvPr/>
        </p:nvSpPr>
        <p:spPr>
          <a:xfrm rot="5400000">
            <a:off x="6116346" y="4231185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004A36D4-9748-4BFB-BFEE-BB7D5936EDF3}"/>
              </a:ext>
            </a:extLst>
          </p:cNvPr>
          <p:cNvSpPr/>
          <p:nvPr/>
        </p:nvSpPr>
        <p:spPr>
          <a:xfrm rot="5400000">
            <a:off x="6116345" y="5144193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57" name="Rechteck: abgerundete Ecken 56">
            <a:extLst>
              <a:ext uri="{FF2B5EF4-FFF2-40B4-BE49-F238E27FC236}">
                <a16:creationId xmlns:a16="http://schemas.microsoft.com/office/drawing/2014/main" id="{0C151CF5-B75E-4A7C-892B-804D6D66D3BB}"/>
              </a:ext>
            </a:extLst>
          </p:cNvPr>
          <p:cNvSpPr/>
          <p:nvPr/>
        </p:nvSpPr>
        <p:spPr>
          <a:xfrm rot="5400000">
            <a:off x="6121414" y="6104410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412418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E23824B-97A4-4A46-BCF2-DF401E4AD731}"/>
              </a:ext>
            </a:extLst>
          </p:cNvPr>
          <p:cNvSpPr/>
          <p:nvPr/>
        </p:nvSpPr>
        <p:spPr>
          <a:xfrm rot="5400000">
            <a:off x="2581445" y="1313214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7715178-CC5B-4FDB-B9BE-2302DDCB89AD}"/>
              </a:ext>
            </a:extLst>
          </p:cNvPr>
          <p:cNvSpPr/>
          <p:nvPr/>
        </p:nvSpPr>
        <p:spPr>
          <a:xfrm>
            <a:off x="3470112" y="1096682"/>
            <a:ext cx="821439" cy="317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3E76C5F-6FDC-4EF4-BBD3-1A8685BAC3C3}"/>
              </a:ext>
            </a:extLst>
          </p:cNvPr>
          <p:cNvSpPr/>
          <p:nvPr/>
        </p:nvSpPr>
        <p:spPr>
          <a:xfrm>
            <a:off x="4587355" y="1086592"/>
            <a:ext cx="889756" cy="317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B858489-195E-4725-B16A-6344AA829B92}"/>
              </a:ext>
            </a:extLst>
          </p:cNvPr>
          <p:cNvSpPr txBox="1"/>
          <p:nvPr/>
        </p:nvSpPr>
        <p:spPr>
          <a:xfrm>
            <a:off x="3120784" y="344186"/>
            <a:ext cx="437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U-</a:t>
            </a:r>
            <a:r>
              <a:rPr lang="fr-CH" dirty="0" err="1"/>
              <a:t>Form</a:t>
            </a:r>
            <a:r>
              <a:rPr lang="fr-CH" dirty="0"/>
              <a:t> (max 14 </a:t>
            </a:r>
            <a:r>
              <a:rPr lang="fr-CH" dirty="0" err="1"/>
              <a:t>Dëscher</a:t>
            </a:r>
            <a:r>
              <a:rPr lang="fr-CH" dirty="0"/>
              <a:t>/</a:t>
            </a:r>
            <a:r>
              <a:rPr lang="fr-CH" dirty="0" err="1"/>
              <a:t>Platzen</a:t>
            </a:r>
            <a:r>
              <a:rPr lang="fr-CH" dirty="0"/>
              <a:t>)</a:t>
            </a:r>
            <a:endParaRPr lang="fr-LU" dirty="0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B031BDC6-A6A4-4912-9F12-171F690B2EB9}"/>
              </a:ext>
            </a:extLst>
          </p:cNvPr>
          <p:cNvSpPr/>
          <p:nvPr/>
        </p:nvSpPr>
        <p:spPr>
          <a:xfrm rot="5400000">
            <a:off x="2581445" y="2243448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A130B7B-C62E-486F-A57E-3C3C8A452BE5}"/>
              </a:ext>
            </a:extLst>
          </p:cNvPr>
          <p:cNvSpPr/>
          <p:nvPr/>
        </p:nvSpPr>
        <p:spPr>
          <a:xfrm rot="5400000">
            <a:off x="2581445" y="3173682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935315A7-F7BB-4825-BB32-7CE60ECEA214}"/>
              </a:ext>
            </a:extLst>
          </p:cNvPr>
          <p:cNvSpPr/>
          <p:nvPr/>
        </p:nvSpPr>
        <p:spPr>
          <a:xfrm rot="5400000">
            <a:off x="2581445" y="4103916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722A3A3-C50C-4ED5-BFCA-9AB1415AB8E0}"/>
              </a:ext>
            </a:extLst>
          </p:cNvPr>
          <p:cNvSpPr/>
          <p:nvPr/>
        </p:nvSpPr>
        <p:spPr>
          <a:xfrm rot="5400000">
            <a:off x="2581445" y="5034151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0A88BE2-ED12-47FA-9899-8B7BD50C957B}"/>
              </a:ext>
            </a:extLst>
          </p:cNvPr>
          <p:cNvSpPr/>
          <p:nvPr/>
        </p:nvSpPr>
        <p:spPr>
          <a:xfrm rot="5400000">
            <a:off x="2581445" y="5964385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6E016B1F-5F70-49B3-BA47-FA8D1E33727E}"/>
              </a:ext>
            </a:extLst>
          </p:cNvPr>
          <p:cNvSpPr/>
          <p:nvPr/>
        </p:nvSpPr>
        <p:spPr>
          <a:xfrm rot="5400000">
            <a:off x="5556661" y="1323304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A749213-6A08-49A8-BAD9-669E4AEB58BB}"/>
              </a:ext>
            </a:extLst>
          </p:cNvPr>
          <p:cNvSpPr/>
          <p:nvPr/>
        </p:nvSpPr>
        <p:spPr>
          <a:xfrm rot="5400000">
            <a:off x="5556661" y="2253538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040BB1F6-E985-47EB-81A7-1287E01465E1}"/>
              </a:ext>
            </a:extLst>
          </p:cNvPr>
          <p:cNvSpPr/>
          <p:nvPr/>
        </p:nvSpPr>
        <p:spPr>
          <a:xfrm rot="5400000">
            <a:off x="5556661" y="3183772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14A600EF-04A9-4E5A-809A-0D654729B5F9}"/>
              </a:ext>
            </a:extLst>
          </p:cNvPr>
          <p:cNvSpPr/>
          <p:nvPr/>
        </p:nvSpPr>
        <p:spPr>
          <a:xfrm rot="5400000">
            <a:off x="5556661" y="4114006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52C71DDF-FF8B-43D1-9183-5374ECBEC954}"/>
              </a:ext>
            </a:extLst>
          </p:cNvPr>
          <p:cNvSpPr/>
          <p:nvPr/>
        </p:nvSpPr>
        <p:spPr>
          <a:xfrm rot="5400000">
            <a:off x="5556661" y="5044241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6A4060FB-505C-451D-9B30-63030E581871}"/>
              </a:ext>
            </a:extLst>
          </p:cNvPr>
          <p:cNvSpPr/>
          <p:nvPr/>
        </p:nvSpPr>
        <p:spPr>
          <a:xfrm rot="5400000">
            <a:off x="5556661" y="5974475"/>
            <a:ext cx="765961" cy="312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pic>
        <p:nvPicPr>
          <p:cNvPr id="3" name="Grafik 2" descr="Fernsehen">
            <a:extLst>
              <a:ext uri="{FF2B5EF4-FFF2-40B4-BE49-F238E27FC236}">
                <a16:creationId xmlns:a16="http://schemas.microsoft.com/office/drawing/2014/main" id="{8B0C4580-55CA-43B3-BE6A-2436E1EC55C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167853" y="5992265"/>
            <a:ext cx="648419" cy="648419"/>
          </a:xfrm>
          <a:prstGeom prst="rect">
            <a:avLst/>
          </a:prstGeom>
        </p:spPr>
      </p:pic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628A7170-F8FE-4861-9D22-13916A611FBF}"/>
              </a:ext>
            </a:extLst>
          </p:cNvPr>
          <p:cNvSpPr/>
          <p:nvPr/>
        </p:nvSpPr>
        <p:spPr>
          <a:xfrm rot="5400000">
            <a:off x="6116347" y="1466805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76BCE0F7-8925-4126-BF6C-2EE896D3B2A9}"/>
              </a:ext>
            </a:extLst>
          </p:cNvPr>
          <p:cNvSpPr/>
          <p:nvPr/>
        </p:nvSpPr>
        <p:spPr>
          <a:xfrm rot="5400000">
            <a:off x="6116347" y="2395251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73EEAFF7-BA0D-4D08-91EF-E106F462026E}"/>
              </a:ext>
            </a:extLst>
          </p:cNvPr>
          <p:cNvSpPr/>
          <p:nvPr/>
        </p:nvSpPr>
        <p:spPr>
          <a:xfrm rot="5400000">
            <a:off x="6116346" y="3270968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AC7088FC-0A65-4135-B9A1-E25056F4A6FD}"/>
              </a:ext>
            </a:extLst>
          </p:cNvPr>
          <p:cNvSpPr/>
          <p:nvPr/>
        </p:nvSpPr>
        <p:spPr>
          <a:xfrm rot="5400000">
            <a:off x="6116346" y="4231185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9A5F02F6-AB86-4B08-AC2E-72770FDF9F63}"/>
              </a:ext>
            </a:extLst>
          </p:cNvPr>
          <p:cNvSpPr/>
          <p:nvPr/>
        </p:nvSpPr>
        <p:spPr>
          <a:xfrm rot="5400000">
            <a:off x="6116345" y="5144193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AC59C5F6-1603-45A8-94E3-F82FF267CBD0}"/>
              </a:ext>
            </a:extLst>
          </p:cNvPr>
          <p:cNvSpPr/>
          <p:nvPr/>
        </p:nvSpPr>
        <p:spPr>
          <a:xfrm rot="5400000">
            <a:off x="6121414" y="6104410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14EC879D-1BD2-4A2F-86B4-55CB8E22FE31}"/>
              </a:ext>
            </a:extLst>
          </p:cNvPr>
          <p:cNvSpPr/>
          <p:nvPr/>
        </p:nvSpPr>
        <p:spPr>
          <a:xfrm rot="5400000">
            <a:off x="2546552" y="1452161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69CAC03E-D31B-4FC1-86DC-D3DD0DD15218}"/>
              </a:ext>
            </a:extLst>
          </p:cNvPr>
          <p:cNvSpPr/>
          <p:nvPr/>
        </p:nvSpPr>
        <p:spPr>
          <a:xfrm rot="5400000">
            <a:off x="2546552" y="2380607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42" name="Rechteck: abgerundete Ecken 41">
            <a:extLst>
              <a:ext uri="{FF2B5EF4-FFF2-40B4-BE49-F238E27FC236}">
                <a16:creationId xmlns:a16="http://schemas.microsoft.com/office/drawing/2014/main" id="{C25330F9-7FE5-4B50-8844-7148A6C44A43}"/>
              </a:ext>
            </a:extLst>
          </p:cNvPr>
          <p:cNvSpPr/>
          <p:nvPr/>
        </p:nvSpPr>
        <p:spPr>
          <a:xfrm rot="5400000">
            <a:off x="2546551" y="3256324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1EB5AD87-547C-4E3B-A836-D58432A6EA84}"/>
              </a:ext>
            </a:extLst>
          </p:cNvPr>
          <p:cNvSpPr/>
          <p:nvPr/>
        </p:nvSpPr>
        <p:spPr>
          <a:xfrm rot="5400000">
            <a:off x="2546551" y="4216541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A4A12A2E-5BAA-48E7-A47B-2EA9B51DB53C}"/>
              </a:ext>
            </a:extLst>
          </p:cNvPr>
          <p:cNvSpPr/>
          <p:nvPr/>
        </p:nvSpPr>
        <p:spPr>
          <a:xfrm rot="5400000">
            <a:off x="2546550" y="5129549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DE022A8E-C16D-4309-93CF-F4F6F7BE8319}"/>
              </a:ext>
            </a:extLst>
          </p:cNvPr>
          <p:cNvSpPr/>
          <p:nvPr/>
        </p:nvSpPr>
        <p:spPr>
          <a:xfrm rot="5400000">
            <a:off x="2551619" y="6089766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dirty="0"/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F82C16CF-9497-415D-BBFE-C147AB9DE076}"/>
              </a:ext>
            </a:extLst>
          </p:cNvPr>
          <p:cNvSpPr/>
          <p:nvPr/>
        </p:nvSpPr>
        <p:spPr>
          <a:xfrm>
            <a:off x="3762077" y="926276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696F7F41-8179-496A-9488-1BFBBD96D0C8}"/>
              </a:ext>
            </a:extLst>
          </p:cNvPr>
          <p:cNvSpPr/>
          <p:nvPr/>
        </p:nvSpPr>
        <p:spPr>
          <a:xfrm>
            <a:off x="4913479" y="926276"/>
            <a:ext cx="237507" cy="112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4017201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Julian Siegers</dc:creator>
  <cp:lastModifiedBy>Claudine Konsbruck</cp:lastModifiedBy>
  <cp:revision>6</cp:revision>
  <dcterms:created xsi:type="dcterms:W3CDTF">2020-09-14T09:19:15Z</dcterms:created>
  <dcterms:modified xsi:type="dcterms:W3CDTF">2020-09-15T13:54:48Z</dcterms:modified>
</cp:coreProperties>
</file>